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8"/>
  </p:notesMasterIdLst>
  <p:sldIdLst>
    <p:sldId id="298" r:id="rId2"/>
    <p:sldId id="302" r:id="rId3"/>
    <p:sldId id="303" r:id="rId4"/>
    <p:sldId id="300" r:id="rId5"/>
    <p:sldId id="301" r:id="rId6"/>
    <p:sldId id="256" r:id="rId7"/>
    <p:sldId id="257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4" r:id="rId20"/>
    <p:sldId id="273" r:id="rId21"/>
    <p:sldId id="271" r:id="rId22"/>
    <p:sldId id="270" r:id="rId23"/>
    <p:sldId id="272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4300" autoAdjust="0"/>
  </p:normalViewPr>
  <p:slideViewPr>
    <p:cSldViewPr snapToGrid="0">
      <p:cViewPr varScale="1">
        <p:scale>
          <a:sx n="58" d="100"/>
          <a:sy n="58" d="100"/>
        </p:scale>
        <p:origin x="15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77B0E88-AAFF-4965-910E-9CD5B82CB96E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3F275A1-CB45-482A-A522-AF5AD77BFB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972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65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78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br>
              <a:rPr lang="en-US" dirty="0"/>
            </a:br>
            <a:r>
              <a:rPr lang="en-US" dirty="0"/>
              <a:t>and adjust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363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=2000</a:t>
            </a:r>
          </a:p>
          <a:p>
            <a:r>
              <a:rPr lang="en-US" dirty="0"/>
              <a:t>K=1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761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=10000</a:t>
            </a:r>
          </a:p>
          <a:p>
            <a:r>
              <a:rPr lang="en-US" dirty="0"/>
              <a:t>K=1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224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35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47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2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N=1000s</a:t>
            </a:r>
          </a:p>
          <a:p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12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22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46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5000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 distance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52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007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29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4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71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93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6285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8160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062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87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432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58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2*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1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100*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02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3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81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326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F7D9D9-A0B1-5F2F-0AF6-1F366722D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8950021-CCEA-D176-9664-5D82F28B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24AD03-DF7D-52AE-21DF-3892F2E2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1BB1EF-4B38-2DA4-2D1A-38FE89CC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29D207-37FB-A857-DF1F-304C30C4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776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4E37F4-1FA1-060A-B812-16DE581B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7AECEA8-AC7F-254C-9226-F4C8F647D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818AEB-F7B7-D51D-78A2-71827FA5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5636270-C911-2215-D4C7-0CE1EDB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7D4D9C-B3DD-9E39-C114-B931AA8A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465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C28C660-8F33-186E-77C5-BD23BBD7C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281986-D7D4-3032-6111-32D882D1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FC50EA-28B4-8433-D3DB-570ACC2A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F47FDF-FFE8-806D-7B13-60A57A84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3AB095-D5CF-6D3B-ACEF-AE4644C5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417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65D097-9887-02CA-1B06-7E6DE2F1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3CB7DF-E357-70AF-F269-E342A3EE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3B6EFF-EED0-FBA8-EEBC-6D91132E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632F4A-D407-0384-8D51-BCC3A428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EDF1A1-0068-107B-B272-A6D85314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57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6FBAC4-B67A-D273-B269-48C3696D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0A75D35-3AB3-213B-0BDD-5F0034A47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4C0C8E-E574-D9DF-2A45-28BE6F52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829411-20C0-5ACE-D76E-39F47A5E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566BFF-C74D-19BC-6DF8-EEA74C8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25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E046D8-566E-ED5F-C239-19DD9CF1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37818B-20F8-058E-87D2-1C24E7AE5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CB4509-8501-2F6E-FE39-DBFB17AF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26CD895-C481-49C0-D095-5D6AA635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834B8E-63A6-B7CA-2480-69B18770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753617-B7BB-DDB6-9683-E993C7E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5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7D4D33-F996-4F7E-E9B4-B8FA3FC1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A30F42-E559-703A-1C91-D4C55BDED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27F2E52-06FC-C13F-9978-730F850FF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5492933-8201-67E5-932E-9F1A07558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41F2A2A-B5CD-7191-DB6E-08248E60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6F94B52-5D60-2D45-863A-9177BEE9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3782253-420C-AA9A-B624-228888A4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CB52C20-366A-C797-564F-F0817FF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85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53259B-8C78-8617-F42C-3F81A6E9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252AA3C-2AC9-5250-4108-2802D339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AF68755-3CE4-844A-401D-74298529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C250E6-90D7-A9D7-7206-71DDBAD5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956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9E494E1-D5CF-1AB6-D6EB-A52AB0A4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5D231F3-520E-D29B-8128-52D0AAB7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F04DC55-A2E3-0B4E-3F05-815EF730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9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A27BD5-DB36-41D5-EFB1-52167B8D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97FCEB-C500-56D5-527D-0A67FDAE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6711939-48DA-A412-721C-E0867C71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302EDD1-FDD6-BFF5-3349-52CDD5EC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8CF7434-9272-B27E-A15D-377FD58C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1880E7-1B3B-0CF8-D0B4-519F2C24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84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524447-B8B5-FA90-D268-A90B1A1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AB31DE0-6A23-3E8A-02F7-7571A3D34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26779C-3428-8906-5AC6-46E97AC1B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F545061-C523-8B8D-57FE-E45D805E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87054D9-5E93-9CB1-2DCC-30066CAA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BA8F1F-6E0F-87AD-ED26-3E3890D8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27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3B5361-F083-7BD7-B7E3-669534BD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2BCBD2-1086-1443-A0AE-F2AA309E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970909-B839-CD73-82D8-87F6E5B78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0290-AAA0-4873-8674-5DE7BA12DD5C}" type="datetimeFigureOut">
              <a:rPr lang="he-IL" smtClean="0"/>
              <a:t>ט"ז/אייר/תשפ"ד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6FFC04-627B-7EF0-E62B-789F99877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938392D-BE00-2277-2D19-DED30BC97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308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3050332" y="3001616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3050332" y="1491215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5F46E2B-A987-8915-8825-41B04EBB60B4}"/>
              </a:ext>
            </a:extLst>
          </p:cNvPr>
          <p:cNvCxnSpPr>
            <a:cxnSpLocks/>
          </p:cNvCxnSpPr>
          <p:nvPr/>
        </p:nvCxnSpPr>
        <p:spPr>
          <a:xfrm>
            <a:off x="4011385" y="1781296"/>
            <a:ext cx="4032685" cy="3253768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6A63CFB-DFEC-6A05-6BCE-C5FB88D8B2CE}"/>
              </a:ext>
            </a:extLst>
          </p:cNvPr>
          <p:cNvCxnSpPr>
            <a:cxnSpLocks/>
          </p:cNvCxnSpPr>
          <p:nvPr/>
        </p:nvCxnSpPr>
        <p:spPr>
          <a:xfrm flipV="1">
            <a:off x="4011385" y="3001616"/>
            <a:ext cx="4529236" cy="51387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מלבן 11">
            <a:extLst>
              <a:ext uri="{FF2B5EF4-FFF2-40B4-BE49-F238E27FC236}">
                <a16:creationId xmlns:a16="http://schemas.microsoft.com/office/drawing/2014/main" id="{DF137125-A3DE-F2BE-412A-F15FCE88DAFF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1496096-A074-2DE5-3D88-DAE6F2C8EE57}"/>
              </a:ext>
            </a:extLst>
          </p:cNvPr>
          <p:cNvSpPr/>
          <p:nvPr/>
        </p:nvSpPr>
        <p:spPr>
          <a:xfrm>
            <a:off x="8044070" y="459631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415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689BF93-217D-71BD-FA8C-B7FDDBE2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533525"/>
            <a:ext cx="9334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8789FB6-4E2E-A6C4-A98B-0301F35F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704975"/>
            <a:ext cx="9629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A7C2DBC-6746-8224-26D5-48FD4149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92" y="1058974"/>
            <a:ext cx="480101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38E413B-F99F-3A36-C132-B60FC35E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254995"/>
            <a:ext cx="7087214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6280BAA-26D5-B3B9-4505-39CAD4E3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2" y="625382"/>
            <a:ext cx="5627595" cy="54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CC1814E-15AC-657F-F898-EB99E410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42" y="818924"/>
            <a:ext cx="5723116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842638-F764-B591-0728-E3222F9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38" y="868458"/>
            <a:ext cx="5578323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7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9CFCDC4-E0FC-9D56-9102-9BB52608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924" y="929423"/>
            <a:ext cx="5220152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D9D655-D7F6-416D-2F9F-0982C817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55" y="925613"/>
            <a:ext cx="519729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205CE9-0561-5C20-5540-DE6487A1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75" y="944664"/>
            <a:ext cx="518204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3050332" y="3001616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8044070" y="459013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6A63CFB-DFEC-6A05-6BCE-C5FB88D8B2CE}"/>
              </a:ext>
            </a:extLst>
          </p:cNvPr>
          <p:cNvCxnSpPr>
            <a:cxnSpLocks/>
          </p:cNvCxnSpPr>
          <p:nvPr/>
        </p:nvCxnSpPr>
        <p:spPr>
          <a:xfrm flipV="1">
            <a:off x="4011385" y="3001616"/>
            <a:ext cx="4529236" cy="51387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מלבן 11">
            <a:extLst>
              <a:ext uri="{FF2B5EF4-FFF2-40B4-BE49-F238E27FC236}">
                <a16:creationId xmlns:a16="http://schemas.microsoft.com/office/drawing/2014/main" id="{DF137125-A3DE-F2BE-412A-F15FCE88DAFF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087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21C1F8-F14D-0419-A14F-C6F7241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06" y="868458"/>
            <a:ext cx="5159187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13FBED4-E3F4-12C4-6494-6516AADB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56" y="1497162"/>
            <a:ext cx="4237087" cy="38636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A6D13D4-A1CD-A88A-2C1F-C996D161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60" y="1440007"/>
            <a:ext cx="4381880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EBD33BA-0910-325D-34AA-163E4CA4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06" y="1801989"/>
            <a:ext cx="3314987" cy="325402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CB3BD4-0B6D-B9FB-C3CB-0451063E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85" y="1821040"/>
            <a:ext cx="3330229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3B5CDF-E421-A0CD-EE72-F0355465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798178"/>
            <a:ext cx="3368332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123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D87995-EA22-F31B-E35B-F4C2C8AC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88" y="1024681"/>
            <a:ext cx="4877223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1D72F68-B547-CF4C-C300-BB8E7649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12" y="1142802"/>
            <a:ext cx="478577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E5083C-6AB0-AE61-CB0A-AE21725F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4" y="1154233"/>
            <a:ext cx="4740051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D8C7E4-48E6-7130-D4CD-2AC9819E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9" y="906561"/>
            <a:ext cx="5334462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77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8044070" y="459013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653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823B9C3-16F3-AAF8-B007-D239182C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05" y="255509"/>
            <a:ext cx="5973685" cy="59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4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56DBB24-F612-C2FC-24ED-4185C747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55" y="-251073"/>
            <a:ext cx="6722786" cy="6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358018A-3E75-E6E7-9E2B-916D1273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47" y="0"/>
            <a:ext cx="6826871" cy="6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2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7A35FB2-605F-B744-7ED3-3372DD8D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28" y="-120248"/>
            <a:ext cx="6721738" cy="67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2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5DE4E43-B4E1-89F5-2A84-40BF3076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0" y="422110"/>
            <a:ext cx="5824602" cy="57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F8A7B32-F79E-B998-64ED-2D92B60A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32" y="624884"/>
            <a:ext cx="5822535" cy="57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19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36C3453-C52F-A3DF-1E01-9E11F09F25FB}"/>
              </a:ext>
            </a:extLst>
          </p:cNvPr>
          <p:cNvSpPr txBox="1"/>
          <p:nvPr/>
        </p:nvSpPr>
        <p:spPr>
          <a:xfrm>
            <a:off x="2557397" y="2379945"/>
            <a:ext cx="707720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With Uniform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314730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1D9F77C-E4E1-34BC-B2B3-141E6D78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" y="1709463"/>
            <a:ext cx="11901726" cy="31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B543688C-926C-4570-A93D-1CD2A1CB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0" y="1706810"/>
            <a:ext cx="11560809" cy="2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1006078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617939" y="1236766"/>
            <a:ext cx="4793292" cy="9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7411231" y="110043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137737" y="55143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7"/>
            <a:endCxn id="16" idx="3"/>
          </p:cNvCxnSpPr>
          <p:nvPr/>
        </p:nvCxnSpPr>
        <p:spPr>
          <a:xfrm flipV="1">
            <a:off x="7838898" y="448951"/>
            <a:ext cx="1372215" cy="719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56562" y="503982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224377" y="40725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17510" y="2807746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1036710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41954" y="5070452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622C6F97-97E7-11ED-95FA-332D68504635}"/>
              </a:ext>
            </a:extLst>
          </p:cNvPr>
          <p:cNvSpPr/>
          <p:nvPr/>
        </p:nvSpPr>
        <p:spPr>
          <a:xfrm>
            <a:off x="2156562" y="5763700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23842AC2-150B-C74F-A9F7-55F93EF154F1}"/>
              </a:ext>
            </a:extLst>
          </p:cNvPr>
          <p:cNvSpPr/>
          <p:nvPr/>
        </p:nvSpPr>
        <p:spPr>
          <a:xfrm>
            <a:off x="8471779" y="6062339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1B2B1AD7-B6B2-27F7-91FA-8EDE99EEF0F2}"/>
              </a:ext>
            </a:extLst>
          </p:cNvPr>
          <p:cNvSpPr txBox="1"/>
          <p:nvPr/>
        </p:nvSpPr>
        <p:spPr>
          <a:xfrm>
            <a:off x="1141954" y="579433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F981874-3000-7C2A-1F07-DED0A9BAB52D}"/>
              </a:ext>
            </a:extLst>
          </p:cNvPr>
          <p:cNvSpPr/>
          <p:nvPr/>
        </p:nvSpPr>
        <p:spPr>
          <a:xfrm>
            <a:off x="2156563" y="251274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E2917F50-203D-F070-9D5B-6D9075503CFC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2657606" y="179249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F0EB5CFD-1C58-C338-A18D-F815F3C18F00}"/>
              </a:ext>
            </a:extLst>
          </p:cNvPr>
          <p:cNvSpPr/>
          <p:nvPr/>
        </p:nvSpPr>
        <p:spPr>
          <a:xfrm>
            <a:off x="5363229" y="156180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1AB7F1D0-EA1A-BF9B-49FB-F1CF079C6A69}"/>
              </a:ext>
            </a:extLst>
          </p:cNvPr>
          <p:cNvSpPr/>
          <p:nvPr/>
        </p:nvSpPr>
        <p:spPr>
          <a:xfrm>
            <a:off x="8471779" y="2792380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97343A3F-01D8-F64A-5301-112A2F48F23E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5864272" y="1792494"/>
            <a:ext cx="2642992" cy="119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31E14FF8-2D63-37A0-937E-6F27D812B6D8}"/>
              </a:ext>
            </a:extLst>
          </p:cNvPr>
          <p:cNvSpPr txBox="1"/>
          <p:nvPr/>
        </p:nvSpPr>
        <p:spPr>
          <a:xfrm>
            <a:off x="1141954" y="256774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1FA3728-A3AC-5598-E542-7082AA551D39}"/>
              </a:ext>
            </a:extLst>
          </p:cNvPr>
          <p:cNvCxnSpPr>
            <a:cxnSpLocks/>
          </p:cNvCxnSpPr>
          <p:nvPr/>
        </p:nvCxnSpPr>
        <p:spPr>
          <a:xfrm flipV="1">
            <a:off x="2657605" y="4303264"/>
            <a:ext cx="6566772" cy="92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A6E6365E-8455-D449-1B3B-2E3262DC3C32}"/>
              </a:ext>
            </a:extLst>
          </p:cNvPr>
          <p:cNvCxnSpPr>
            <a:cxnSpLocks/>
          </p:cNvCxnSpPr>
          <p:nvPr/>
        </p:nvCxnSpPr>
        <p:spPr>
          <a:xfrm>
            <a:off x="2644035" y="5995145"/>
            <a:ext cx="5841314" cy="25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7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C551B78-39AC-0F0B-41DA-45E23254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4" y="1868429"/>
            <a:ext cx="11931272" cy="31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58527E4-6755-F3A0-A5AE-7B84F023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0" y="123423"/>
            <a:ext cx="6584400" cy="63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8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3D70AF-875D-D5C8-3768-3F6B3D24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94" y="373282"/>
            <a:ext cx="5866612" cy="57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97F6204-55A7-5207-00E7-8E728528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84" y="144000"/>
            <a:ext cx="6637831" cy="6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702514-BFDE-9E50-DC69-D6E1F7C4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7" y="940854"/>
            <a:ext cx="5143946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4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D6875F7-4B4E-4C52-8BEE-72F2E112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47" y="147509"/>
            <a:ext cx="6573706" cy="65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0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6794F8-67D9-324F-6F99-5B0C9AEE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94" y="147600"/>
            <a:ext cx="6552811" cy="6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243631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17939" y="171606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5323562" y="14853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396608" y="933187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824605" y="1163875"/>
            <a:ext cx="3572003" cy="55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16896" y="5317296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396608" y="435801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A091F742-5849-026E-DE9C-C87FAD9EE7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2617939" y="4588699"/>
            <a:ext cx="6778669" cy="95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26902" y="3009378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2497576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02288" y="537856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337758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48DD62-FCA1-F58F-B7F0-DC99DA601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14E4EBC-4DE1-95D8-2CC3-F16F96F4D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DD09FF-42ED-7143-5641-44C2BE00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53" y="1600200"/>
            <a:ext cx="651867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ABC5B13-2334-68A3-2BC6-676ED106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10"/>
            <a:ext cx="11938677" cy="4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2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88DC770-FCD1-3EF5-DEE0-B40AC165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5"/>
            <a:ext cx="9401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6019871-522C-AB0E-54FC-48EA2E22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57325"/>
            <a:ext cx="93726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105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273</Words>
  <Application>Microsoft Office PowerPoint</Application>
  <PresentationFormat>מסך רחב</PresentationFormat>
  <Paragraphs>85</Paragraphs>
  <Slides>46</Slides>
  <Notes>28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אור כהן</dc:creator>
  <cp:lastModifiedBy>אור כהן</cp:lastModifiedBy>
  <cp:revision>21</cp:revision>
  <dcterms:created xsi:type="dcterms:W3CDTF">2024-05-10T21:42:12Z</dcterms:created>
  <dcterms:modified xsi:type="dcterms:W3CDTF">2024-05-25T10:57:03Z</dcterms:modified>
</cp:coreProperties>
</file>